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 (k USD)</c:v>
                </c:pt>
              </c:strCache>
            </c:strRef>
          </c:tx>
          <c:spPr>
            <a:solidFill>
              <a:srgbClr val="E0262B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55</c:v>
                </c:pt>
                <c:pt idx="2">
                  <c:v>61</c:v>
                </c:pt>
                <c:pt idx="3">
                  <c:v>78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Quarterly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2000"/>
              <a:t>Sample presentation · Northwind Studio (fictional)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went well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Sales up 28% on last year</a:t>
            </a:r>
          </a:p>
          <a:p>
            <a:r>
              <a:t>Two new offices</a:t>
            </a:r>
          </a:p>
          <a:p>
            <a:r>
              <a:t>Customer satisfaction 94%</a:t>
            </a:r>
          </a:p>
          <a:p>
            <a:r>
              <a:t>Faster release cycle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Sales by quarter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1371600" y="1463040"/>
          <a:ext cx="91440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